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3" r:id="rId4"/>
    <p:sldId id="274" r:id="rId5"/>
    <p:sldId id="268" r:id="rId6"/>
    <p:sldId id="271" r:id="rId7"/>
    <p:sldId id="260" r:id="rId8"/>
    <p:sldId id="270" r:id="rId9"/>
    <p:sldId id="261" r:id="rId10"/>
    <p:sldId id="272" r:id="rId11"/>
    <p:sldId id="276" r:id="rId12"/>
    <p:sldId id="259" r:id="rId13"/>
    <p:sldId id="269" r:id="rId14"/>
    <p:sldId id="265" r:id="rId15"/>
    <p:sldId id="27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5368" autoAdjust="0"/>
    <p:restoredTop sz="94660"/>
  </p:normalViewPr>
  <p:slideViewPr>
    <p:cSldViewPr snapToGrid="0">
      <p:cViewPr varScale="1">
        <p:scale>
          <a:sx n="85" d="100"/>
          <a:sy n="85" d="100"/>
        </p:scale>
        <p:origin x="672" y="84"/>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F19F7-8C25-421B-8686-6F54E0FEEB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4F069C9-705A-4B23-BE0F-216D7AEF9E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8B151B9-307E-42A3-8E13-1F632C1F9214}"/>
              </a:ext>
            </a:extLst>
          </p:cNvPr>
          <p:cNvSpPr>
            <a:spLocks noGrp="1"/>
          </p:cNvSpPr>
          <p:nvPr>
            <p:ph type="dt" sz="half" idx="10"/>
          </p:nvPr>
        </p:nvSpPr>
        <p:spPr/>
        <p:txBody>
          <a:bodyPr/>
          <a:lstStyle/>
          <a:p>
            <a:fld id="{D5275DCE-A38E-43C5-B7F1-C0AB8D2473F6}" type="datetimeFigureOut">
              <a:rPr lang="en-US" smtClean="0"/>
              <a:t>4/8/2022</a:t>
            </a:fld>
            <a:endParaRPr lang="en-US"/>
          </a:p>
        </p:txBody>
      </p:sp>
      <p:sp>
        <p:nvSpPr>
          <p:cNvPr id="5" name="Footer Placeholder 4">
            <a:extLst>
              <a:ext uri="{FF2B5EF4-FFF2-40B4-BE49-F238E27FC236}">
                <a16:creationId xmlns:a16="http://schemas.microsoft.com/office/drawing/2014/main" id="{37DAD024-9F17-41A7-BAF9-633668439E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CFAD92-3FC4-48C3-A27B-2A66EBE2A937}"/>
              </a:ext>
            </a:extLst>
          </p:cNvPr>
          <p:cNvSpPr>
            <a:spLocks noGrp="1"/>
          </p:cNvSpPr>
          <p:nvPr>
            <p:ph type="sldNum" sz="quarter" idx="12"/>
          </p:nvPr>
        </p:nvSpPr>
        <p:spPr/>
        <p:txBody>
          <a:bodyPr/>
          <a:lstStyle/>
          <a:p>
            <a:fld id="{EE17BE66-5BCA-401B-8C4D-0BCAC298F1E0}" type="slidenum">
              <a:rPr lang="en-US" smtClean="0"/>
              <a:t>‹#›</a:t>
            </a:fld>
            <a:endParaRPr lang="en-US"/>
          </a:p>
        </p:txBody>
      </p:sp>
    </p:spTree>
    <p:extLst>
      <p:ext uri="{BB962C8B-B14F-4D97-AF65-F5344CB8AC3E}">
        <p14:creationId xmlns:p14="http://schemas.microsoft.com/office/powerpoint/2010/main" val="3417545136"/>
      </p:ext>
    </p:extLst>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EC174-A5BD-4BE7-BFA2-8FCBF90B5CA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6B5BD6-9F0D-480E-B12E-1C4412A70A0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0354DA-F528-417F-9476-FF94CE25F87E}"/>
              </a:ext>
            </a:extLst>
          </p:cNvPr>
          <p:cNvSpPr>
            <a:spLocks noGrp="1"/>
          </p:cNvSpPr>
          <p:nvPr>
            <p:ph type="dt" sz="half" idx="10"/>
          </p:nvPr>
        </p:nvSpPr>
        <p:spPr/>
        <p:txBody>
          <a:bodyPr/>
          <a:lstStyle/>
          <a:p>
            <a:fld id="{D5275DCE-A38E-43C5-B7F1-C0AB8D2473F6}" type="datetimeFigureOut">
              <a:rPr lang="en-US" smtClean="0"/>
              <a:t>4/8/2022</a:t>
            </a:fld>
            <a:endParaRPr lang="en-US"/>
          </a:p>
        </p:txBody>
      </p:sp>
      <p:sp>
        <p:nvSpPr>
          <p:cNvPr id="5" name="Footer Placeholder 4">
            <a:extLst>
              <a:ext uri="{FF2B5EF4-FFF2-40B4-BE49-F238E27FC236}">
                <a16:creationId xmlns:a16="http://schemas.microsoft.com/office/drawing/2014/main" id="{70DA1842-68DA-4C01-95D3-015FB78D4B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45799C-BE32-4E47-BD64-EE4C53AE9C3C}"/>
              </a:ext>
            </a:extLst>
          </p:cNvPr>
          <p:cNvSpPr>
            <a:spLocks noGrp="1"/>
          </p:cNvSpPr>
          <p:nvPr>
            <p:ph type="sldNum" sz="quarter" idx="12"/>
          </p:nvPr>
        </p:nvSpPr>
        <p:spPr/>
        <p:txBody>
          <a:bodyPr/>
          <a:lstStyle/>
          <a:p>
            <a:fld id="{EE17BE66-5BCA-401B-8C4D-0BCAC298F1E0}" type="slidenum">
              <a:rPr lang="en-US" smtClean="0"/>
              <a:t>‹#›</a:t>
            </a:fld>
            <a:endParaRPr lang="en-US"/>
          </a:p>
        </p:txBody>
      </p:sp>
    </p:spTree>
    <p:extLst>
      <p:ext uri="{BB962C8B-B14F-4D97-AF65-F5344CB8AC3E}">
        <p14:creationId xmlns:p14="http://schemas.microsoft.com/office/powerpoint/2010/main" val="3230648504"/>
      </p:ext>
    </p:extLst>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9B553F-E7E0-4D38-ABB9-DEAE004243A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6376657-7944-4B17-92D0-D3266E10F41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5AA2E7-1F5C-46DB-B076-BBD063B7D44A}"/>
              </a:ext>
            </a:extLst>
          </p:cNvPr>
          <p:cNvSpPr>
            <a:spLocks noGrp="1"/>
          </p:cNvSpPr>
          <p:nvPr>
            <p:ph type="dt" sz="half" idx="10"/>
          </p:nvPr>
        </p:nvSpPr>
        <p:spPr/>
        <p:txBody>
          <a:bodyPr/>
          <a:lstStyle/>
          <a:p>
            <a:fld id="{D5275DCE-A38E-43C5-B7F1-C0AB8D2473F6}" type="datetimeFigureOut">
              <a:rPr lang="en-US" smtClean="0"/>
              <a:t>4/8/2022</a:t>
            </a:fld>
            <a:endParaRPr lang="en-US"/>
          </a:p>
        </p:txBody>
      </p:sp>
      <p:sp>
        <p:nvSpPr>
          <p:cNvPr id="5" name="Footer Placeholder 4">
            <a:extLst>
              <a:ext uri="{FF2B5EF4-FFF2-40B4-BE49-F238E27FC236}">
                <a16:creationId xmlns:a16="http://schemas.microsoft.com/office/drawing/2014/main" id="{C9C3FF1E-66D1-4980-B905-F9090520CA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581E42-6A41-4AC9-8B99-56C0C21DBA1D}"/>
              </a:ext>
            </a:extLst>
          </p:cNvPr>
          <p:cNvSpPr>
            <a:spLocks noGrp="1"/>
          </p:cNvSpPr>
          <p:nvPr>
            <p:ph type="sldNum" sz="quarter" idx="12"/>
          </p:nvPr>
        </p:nvSpPr>
        <p:spPr/>
        <p:txBody>
          <a:bodyPr/>
          <a:lstStyle/>
          <a:p>
            <a:fld id="{EE17BE66-5BCA-401B-8C4D-0BCAC298F1E0}" type="slidenum">
              <a:rPr lang="en-US" smtClean="0"/>
              <a:t>‹#›</a:t>
            </a:fld>
            <a:endParaRPr lang="en-US"/>
          </a:p>
        </p:txBody>
      </p:sp>
    </p:spTree>
    <p:extLst>
      <p:ext uri="{BB962C8B-B14F-4D97-AF65-F5344CB8AC3E}">
        <p14:creationId xmlns:p14="http://schemas.microsoft.com/office/powerpoint/2010/main" val="1362267518"/>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83235-8CAD-4A3E-93A0-F6A0A1A27B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118AEC-DFDD-4187-B634-68C7D63DA7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A06995-B27F-4C98-9C94-B486DF2B9600}"/>
              </a:ext>
            </a:extLst>
          </p:cNvPr>
          <p:cNvSpPr>
            <a:spLocks noGrp="1"/>
          </p:cNvSpPr>
          <p:nvPr>
            <p:ph type="dt" sz="half" idx="10"/>
          </p:nvPr>
        </p:nvSpPr>
        <p:spPr/>
        <p:txBody>
          <a:bodyPr/>
          <a:lstStyle/>
          <a:p>
            <a:fld id="{D5275DCE-A38E-43C5-B7F1-C0AB8D2473F6}" type="datetimeFigureOut">
              <a:rPr lang="en-US" smtClean="0"/>
              <a:t>4/8/2022</a:t>
            </a:fld>
            <a:endParaRPr lang="en-US"/>
          </a:p>
        </p:txBody>
      </p:sp>
      <p:sp>
        <p:nvSpPr>
          <p:cNvPr id="5" name="Footer Placeholder 4">
            <a:extLst>
              <a:ext uri="{FF2B5EF4-FFF2-40B4-BE49-F238E27FC236}">
                <a16:creationId xmlns:a16="http://schemas.microsoft.com/office/drawing/2014/main" id="{2A34FBFF-87C3-4CAC-91B0-29E9DF2F42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F58501-19EC-4451-92BF-C5BF0B8E391D}"/>
              </a:ext>
            </a:extLst>
          </p:cNvPr>
          <p:cNvSpPr>
            <a:spLocks noGrp="1"/>
          </p:cNvSpPr>
          <p:nvPr>
            <p:ph type="sldNum" sz="quarter" idx="12"/>
          </p:nvPr>
        </p:nvSpPr>
        <p:spPr/>
        <p:txBody>
          <a:bodyPr/>
          <a:lstStyle/>
          <a:p>
            <a:fld id="{EE17BE66-5BCA-401B-8C4D-0BCAC298F1E0}" type="slidenum">
              <a:rPr lang="en-US" smtClean="0"/>
              <a:t>‹#›</a:t>
            </a:fld>
            <a:endParaRPr lang="en-US"/>
          </a:p>
        </p:txBody>
      </p:sp>
    </p:spTree>
    <p:extLst>
      <p:ext uri="{BB962C8B-B14F-4D97-AF65-F5344CB8AC3E}">
        <p14:creationId xmlns:p14="http://schemas.microsoft.com/office/powerpoint/2010/main" val="380361839"/>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D69B8-2A74-4A5A-B845-91C0E27B07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104B942-2E44-4FB9-8FFD-EA8D6FEBDD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1AC8A48-8062-4AEC-A48A-667EDF8350A9}"/>
              </a:ext>
            </a:extLst>
          </p:cNvPr>
          <p:cNvSpPr>
            <a:spLocks noGrp="1"/>
          </p:cNvSpPr>
          <p:nvPr>
            <p:ph type="dt" sz="half" idx="10"/>
          </p:nvPr>
        </p:nvSpPr>
        <p:spPr/>
        <p:txBody>
          <a:bodyPr/>
          <a:lstStyle/>
          <a:p>
            <a:fld id="{D5275DCE-A38E-43C5-B7F1-C0AB8D2473F6}" type="datetimeFigureOut">
              <a:rPr lang="en-US" smtClean="0"/>
              <a:t>4/8/2022</a:t>
            </a:fld>
            <a:endParaRPr lang="en-US"/>
          </a:p>
        </p:txBody>
      </p:sp>
      <p:sp>
        <p:nvSpPr>
          <p:cNvPr id="5" name="Footer Placeholder 4">
            <a:extLst>
              <a:ext uri="{FF2B5EF4-FFF2-40B4-BE49-F238E27FC236}">
                <a16:creationId xmlns:a16="http://schemas.microsoft.com/office/drawing/2014/main" id="{44AB9190-5449-4E81-A77C-D9423247AB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97AF75-17E5-44DA-B940-419814BC0B5A}"/>
              </a:ext>
            </a:extLst>
          </p:cNvPr>
          <p:cNvSpPr>
            <a:spLocks noGrp="1"/>
          </p:cNvSpPr>
          <p:nvPr>
            <p:ph type="sldNum" sz="quarter" idx="12"/>
          </p:nvPr>
        </p:nvSpPr>
        <p:spPr/>
        <p:txBody>
          <a:bodyPr/>
          <a:lstStyle/>
          <a:p>
            <a:fld id="{EE17BE66-5BCA-401B-8C4D-0BCAC298F1E0}" type="slidenum">
              <a:rPr lang="en-US" smtClean="0"/>
              <a:t>‹#›</a:t>
            </a:fld>
            <a:endParaRPr lang="en-US"/>
          </a:p>
        </p:txBody>
      </p:sp>
    </p:spTree>
    <p:extLst>
      <p:ext uri="{BB962C8B-B14F-4D97-AF65-F5344CB8AC3E}">
        <p14:creationId xmlns:p14="http://schemas.microsoft.com/office/powerpoint/2010/main" val="2743263532"/>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E995F-80BE-4021-88F2-964636B284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8B12E7-FB26-4641-953D-65D6852EE21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DAE05F-96A9-4EB7-A138-3325318BCB6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07F3100-7F65-42E1-8B62-3AE627FDA053}"/>
              </a:ext>
            </a:extLst>
          </p:cNvPr>
          <p:cNvSpPr>
            <a:spLocks noGrp="1"/>
          </p:cNvSpPr>
          <p:nvPr>
            <p:ph type="dt" sz="half" idx="10"/>
          </p:nvPr>
        </p:nvSpPr>
        <p:spPr/>
        <p:txBody>
          <a:bodyPr/>
          <a:lstStyle/>
          <a:p>
            <a:fld id="{D5275DCE-A38E-43C5-B7F1-C0AB8D2473F6}" type="datetimeFigureOut">
              <a:rPr lang="en-US" smtClean="0"/>
              <a:t>4/8/2022</a:t>
            </a:fld>
            <a:endParaRPr lang="en-US"/>
          </a:p>
        </p:txBody>
      </p:sp>
      <p:sp>
        <p:nvSpPr>
          <p:cNvPr id="6" name="Footer Placeholder 5">
            <a:extLst>
              <a:ext uri="{FF2B5EF4-FFF2-40B4-BE49-F238E27FC236}">
                <a16:creationId xmlns:a16="http://schemas.microsoft.com/office/drawing/2014/main" id="{12522108-CC64-4612-B60C-5A88D7DB78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6EC97D-FF77-4CE7-BF46-CF1365CAB633}"/>
              </a:ext>
            </a:extLst>
          </p:cNvPr>
          <p:cNvSpPr>
            <a:spLocks noGrp="1"/>
          </p:cNvSpPr>
          <p:nvPr>
            <p:ph type="sldNum" sz="quarter" idx="12"/>
          </p:nvPr>
        </p:nvSpPr>
        <p:spPr/>
        <p:txBody>
          <a:bodyPr/>
          <a:lstStyle/>
          <a:p>
            <a:fld id="{EE17BE66-5BCA-401B-8C4D-0BCAC298F1E0}" type="slidenum">
              <a:rPr lang="en-US" smtClean="0"/>
              <a:t>‹#›</a:t>
            </a:fld>
            <a:endParaRPr lang="en-US"/>
          </a:p>
        </p:txBody>
      </p:sp>
    </p:spTree>
    <p:extLst>
      <p:ext uri="{BB962C8B-B14F-4D97-AF65-F5344CB8AC3E}">
        <p14:creationId xmlns:p14="http://schemas.microsoft.com/office/powerpoint/2010/main" val="2148531576"/>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84821-6DF6-4BAF-A068-D897FD9517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3C00E0E-50E9-42B0-BB41-DB54D5D3A8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1847D1D-3B81-49D3-883A-F8C7E5ABAAB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6A5C9C5-FF3C-4218-A2CB-79EB48E18E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FFE2C6A-250D-4BBC-A592-06FD1CD1697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FF3E50-39D7-4B30-9E9D-1728F23EE54B}"/>
              </a:ext>
            </a:extLst>
          </p:cNvPr>
          <p:cNvSpPr>
            <a:spLocks noGrp="1"/>
          </p:cNvSpPr>
          <p:nvPr>
            <p:ph type="dt" sz="half" idx="10"/>
          </p:nvPr>
        </p:nvSpPr>
        <p:spPr/>
        <p:txBody>
          <a:bodyPr/>
          <a:lstStyle/>
          <a:p>
            <a:fld id="{D5275DCE-A38E-43C5-B7F1-C0AB8D2473F6}" type="datetimeFigureOut">
              <a:rPr lang="en-US" smtClean="0"/>
              <a:t>4/8/2022</a:t>
            </a:fld>
            <a:endParaRPr lang="en-US"/>
          </a:p>
        </p:txBody>
      </p:sp>
      <p:sp>
        <p:nvSpPr>
          <p:cNvPr id="8" name="Footer Placeholder 7">
            <a:extLst>
              <a:ext uri="{FF2B5EF4-FFF2-40B4-BE49-F238E27FC236}">
                <a16:creationId xmlns:a16="http://schemas.microsoft.com/office/drawing/2014/main" id="{251D69BA-C952-4A58-98B5-90CD8D3A79E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F2CB6B9-5F4C-469D-839B-6B3B01CDA046}"/>
              </a:ext>
            </a:extLst>
          </p:cNvPr>
          <p:cNvSpPr>
            <a:spLocks noGrp="1"/>
          </p:cNvSpPr>
          <p:nvPr>
            <p:ph type="sldNum" sz="quarter" idx="12"/>
          </p:nvPr>
        </p:nvSpPr>
        <p:spPr/>
        <p:txBody>
          <a:bodyPr/>
          <a:lstStyle/>
          <a:p>
            <a:fld id="{EE17BE66-5BCA-401B-8C4D-0BCAC298F1E0}" type="slidenum">
              <a:rPr lang="en-US" smtClean="0"/>
              <a:t>‹#›</a:t>
            </a:fld>
            <a:endParaRPr lang="en-US"/>
          </a:p>
        </p:txBody>
      </p:sp>
    </p:spTree>
    <p:extLst>
      <p:ext uri="{BB962C8B-B14F-4D97-AF65-F5344CB8AC3E}">
        <p14:creationId xmlns:p14="http://schemas.microsoft.com/office/powerpoint/2010/main" val="606397285"/>
      </p:ext>
    </p:extLst>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20378-5AF2-45A5-BC61-1EEF332191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9B1B66-F0A7-495B-BD94-4A58CE407606}"/>
              </a:ext>
            </a:extLst>
          </p:cNvPr>
          <p:cNvSpPr>
            <a:spLocks noGrp="1"/>
          </p:cNvSpPr>
          <p:nvPr>
            <p:ph type="dt" sz="half" idx="10"/>
          </p:nvPr>
        </p:nvSpPr>
        <p:spPr/>
        <p:txBody>
          <a:bodyPr/>
          <a:lstStyle/>
          <a:p>
            <a:fld id="{D5275DCE-A38E-43C5-B7F1-C0AB8D2473F6}" type="datetimeFigureOut">
              <a:rPr lang="en-US" smtClean="0"/>
              <a:t>4/8/2022</a:t>
            </a:fld>
            <a:endParaRPr lang="en-US"/>
          </a:p>
        </p:txBody>
      </p:sp>
      <p:sp>
        <p:nvSpPr>
          <p:cNvPr id="4" name="Footer Placeholder 3">
            <a:extLst>
              <a:ext uri="{FF2B5EF4-FFF2-40B4-BE49-F238E27FC236}">
                <a16:creationId xmlns:a16="http://schemas.microsoft.com/office/drawing/2014/main" id="{A17DFAD4-244F-4E53-A38F-22DDDFFA84C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3D08D89-4809-4DB1-9BA7-AA147D078703}"/>
              </a:ext>
            </a:extLst>
          </p:cNvPr>
          <p:cNvSpPr>
            <a:spLocks noGrp="1"/>
          </p:cNvSpPr>
          <p:nvPr>
            <p:ph type="sldNum" sz="quarter" idx="12"/>
          </p:nvPr>
        </p:nvSpPr>
        <p:spPr/>
        <p:txBody>
          <a:bodyPr/>
          <a:lstStyle/>
          <a:p>
            <a:fld id="{EE17BE66-5BCA-401B-8C4D-0BCAC298F1E0}" type="slidenum">
              <a:rPr lang="en-US" smtClean="0"/>
              <a:t>‹#›</a:t>
            </a:fld>
            <a:endParaRPr lang="en-US"/>
          </a:p>
        </p:txBody>
      </p:sp>
    </p:spTree>
    <p:extLst>
      <p:ext uri="{BB962C8B-B14F-4D97-AF65-F5344CB8AC3E}">
        <p14:creationId xmlns:p14="http://schemas.microsoft.com/office/powerpoint/2010/main" val="2421949753"/>
      </p:ext>
    </p:extLst>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C7E2BE-B99A-43DD-9B77-984513E78161}"/>
              </a:ext>
            </a:extLst>
          </p:cNvPr>
          <p:cNvSpPr>
            <a:spLocks noGrp="1"/>
          </p:cNvSpPr>
          <p:nvPr>
            <p:ph type="dt" sz="half" idx="10"/>
          </p:nvPr>
        </p:nvSpPr>
        <p:spPr/>
        <p:txBody>
          <a:bodyPr/>
          <a:lstStyle/>
          <a:p>
            <a:fld id="{D5275DCE-A38E-43C5-B7F1-C0AB8D2473F6}" type="datetimeFigureOut">
              <a:rPr lang="en-US" smtClean="0"/>
              <a:t>4/8/2022</a:t>
            </a:fld>
            <a:endParaRPr lang="en-US"/>
          </a:p>
        </p:txBody>
      </p:sp>
      <p:sp>
        <p:nvSpPr>
          <p:cNvPr id="3" name="Footer Placeholder 2">
            <a:extLst>
              <a:ext uri="{FF2B5EF4-FFF2-40B4-BE49-F238E27FC236}">
                <a16:creationId xmlns:a16="http://schemas.microsoft.com/office/drawing/2014/main" id="{CBD378D4-EA9A-47AE-A9D8-3DB966A3BE0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1976F3-539D-4CA0-A752-095DAFAEDB58}"/>
              </a:ext>
            </a:extLst>
          </p:cNvPr>
          <p:cNvSpPr>
            <a:spLocks noGrp="1"/>
          </p:cNvSpPr>
          <p:nvPr>
            <p:ph type="sldNum" sz="quarter" idx="12"/>
          </p:nvPr>
        </p:nvSpPr>
        <p:spPr/>
        <p:txBody>
          <a:bodyPr/>
          <a:lstStyle/>
          <a:p>
            <a:fld id="{EE17BE66-5BCA-401B-8C4D-0BCAC298F1E0}" type="slidenum">
              <a:rPr lang="en-US" smtClean="0"/>
              <a:t>‹#›</a:t>
            </a:fld>
            <a:endParaRPr lang="en-US"/>
          </a:p>
        </p:txBody>
      </p:sp>
    </p:spTree>
    <p:extLst>
      <p:ext uri="{BB962C8B-B14F-4D97-AF65-F5344CB8AC3E}">
        <p14:creationId xmlns:p14="http://schemas.microsoft.com/office/powerpoint/2010/main" val="3166032607"/>
      </p:ext>
    </p:extLst>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8F8A7-4A9D-4FC8-A288-213E856FF4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AAF7F42-69C4-4632-9366-5CDED46CD7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3320D0E-78CC-4C1E-B826-FC4D6EFC4C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BB934D-E155-4D28-909E-C8284A6705D8}"/>
              </a:ext>
            </a:extLst>
          </p:cNvPr>
          <p:cNvSpPr>
            <a:spLocks noGrp="1"/>
          </p:cNvSpPr>
          <p:nvPr>
            <p:ph type="dt" sz="half" idx="10"/>
          </p:nvPr>
        </p:nvSpPr>
        <p:spPr/>
        <p:txBody>
          <a:bodyPr/>
          <a:lstStyle/>
          <a:p>
            <a:fld id="{D5275DCE-A38E-43C5-B7F1-C0AB8D2473F6}" type="datetimeFigureOut">
              <a:rPr lang="en-US" smtClean="0"/>
              <a:t>4/8/2022</a:t>
            </a:fld>
            <a:endParaRPr lang="en-US"/>
          </a:p>
        </p:txBody>
      </p:sp>
      <p:sp>
        <p:nvSpPr>
          <p:cNvPr id="6" name="Footer Placeholder 5">
            <a:extLst>
              <a:ext uri="{FF2B5EF4-FFF2-40B4-BE49-F238E27FC236}">
                <a16:creationId xmlns:a16="http://schemas.microsoft.com/office/drawing/2014/main" id="{9B276422-72F9-4191-964E-87DFF3A04B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824680-46F7-4A92-9DF8-02FFD892D63E}"/>
              </a:ext>
            </a:extLst>
          </p:cNvPr>
          <p:cNvSpPr>
            <a:spLocks noGrp="1"/>
          </p:cNvSpPr>
          <p:nvPr>
            <p:ph type="sldNum" sz="quarter" idx="12"/>
          </p:nvPr>
        </p:nvSpPr>
        <p:spPr/>
        <p:txBody>
          <a:bodyPr/>
          <a:lstStyle/>
          <a:p>
            <a:fld id="{EE17BE66-5BCA-401B-8C4D-0BCAC298F1E0}" type="slidenum">
              <a:rPr lang="en-US" smtClean="0"/>
              <a:t>‹#›</a:t>
            </a:fld>
            <a:endParaRPr lang="en-US"/>
          </a:p>
        </p:txBody>
      </p:sp>
    </p:spTree>
    <p:extLst>
      <p:ext uri="{BB962C8B-B14F-4D97-AF65-F5344CB8AC3E}">
        <p14:creationId xmlns:p14="http://schemas.microsoft.com/office/powerpoint/2010/main" val="3546911083"/>
      </p:ext>
    </p:extLst>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B8CC0-02F0-482A-8F04-300DEC675B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286733-7150-41D2-AFF4-1B2A82BC35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29E2A43-78D3-4E06-8BE2-194D914ACC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2DD55F-C1C5-42A6-A334-578CB048EEF6}"/>
              </a:ext>
            </a:extLst>
          </p:cNvPr>
          <p:cNvSpPr>
            <a:spLocks noGrp="1"/>
          </p:cNvSpPr>
          <p:nvPr>
            <p:ph type="dt" sz="half" idx="10"/>
          </p:nvPr>
        </p:nvSpPr>
        <p:spPr/>
        <p:txBody>
          <a:bodyPr/>
          <a:lstStyle/>
          <a:p>
            <a:fld id="{D5275DCE-A38E-43C5-B7F1-C0AB8D2473F6}" type="datetimeFigureOut">
              <a:rPr lang="en-US" smtClean="0"/>
              <a:t>4/8/2022</a:t>
            </a:fld>
            <a:endParaRPr lang="en-US"/>
          </a:p>
        </p:txBody>
      </p:sp>
      <p:sp>
        <p:nvSpPr>
          <p:cNvPr id="6" name="Footer Placeholder 5">
            <a:extLst>
              <a:ext uri="{FF2B5EF4-FFF2-40B4-BE49-F238E27FC236}">
                <a16:creationId xmlns:a16="http://schemas.microsoft.com/office/drawing/2014/main" id="{C05CC10E-FB53-4374-88B5-9136850062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339C51-7481-4EFD-9603-77ED6C2526BA}"/>
              </a:ext>
            </a:extLst>
          </p:cNvPr>
          <p:cNvSpPr>
            <a:spLocks noGrp="1"/>
          </p:cNvSpPr>
          <p:nvPr>
            <p:ph type="sldNum" sz="quarter" idx="12"/>
          </p:nvPr>
        </p:nvSpPr>
        <p:spPr/>
        <p:txBody>
          <a:bodyPr/>
          <a:lstStyle/>
          <a:p>
            <a:fld id="{EE17BE66-5BCA-401B-8C4D-0BCAC298F1E0}" type="slidenum">
              <a:rPr lang="en-US" smtClean="0"/>
              <a:t>‹#›</a:t>
            </a:fld>
            <a:endParaRPr lang="en-US"/>
          </a:p>
        </p:txBody>
      </p:sp>
    </p:spTree>
    <p:extLst>
      <p:ext uri="{BB962C8B-B14F-4D97-AF65-F5344CB8AC3E}">
        <p14:creationId xmlns:p14="http://schemas.microsoft.com/office/powerpoint/2010/main" val="1627306792"/>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8B3B28-7F70-49F2-B7E1-DB07F2B3B1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3DF60A5-C32F-418D-9DB3-771EA490FA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CFCDC8-B9DB-4427-AC6C-97892B8D20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275DCE-A38E-43C5-B7F1-C0AB8D2473F6}" type="datetimeFigureOut">
              <a:rPr lang="en-US" smtClean="0"/>
              <a:t>4/8/2022</a:t>
            </a:fld>
            <a:endParaRPr lang="en-US"/>
          </a:p>
        </p:txBody>
      </p:sp>
      <p:sp>
        <p:nvSpPr>
          <p:cNvPr id="5" name="Footer Placeholder 4">
            <a:extLst>
              <a:ext uri="{FF2B5EF4-FFF2-40B4-BE49-F238E27FC236}">
                <a16:creationId xmlns:a16="http://schemas.microsoft.com/office/drawing/2014/main" id="{62FF4AD6-EBA9-43EA-ADEF-D9985AD7AE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5EE881F-426F-4AC6-A663-E2DA361112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17BE66-5BCA-401B-8C4D-0BCAC298F1E0}" type="slidenum">
              <a:rPr lang="en-US" smtClean="0"/>
              <a:t>‹#›</a:t>
            </a:fld>
            <a:endParaRPr lang="en-US"/>
          </a:p>
        </p:txBody>
      </p:sp>
    </p:spTree>
    <p:extLst>
      <p:ext uri="{BB962C8B-B14F-4D97-AF65-F5344CB8AC3E}">
        <p14:creationId xmlns:p14="http://schemas.microsoft.com/office/powerpoint/2010/main" val="41432550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dir="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33FA0-144E-4344-B559-67D3A1029975}"/>
              </a:ext>
            </a:extLst>
          </p:cNvPr>
          <p:cNvSpPr>
            <a:spLocks noGrp="1"/>
          </p:cNvSpPr>
          <p:nvPr>
            <p:ph type="title"/>
          </p:nvPr>
        </p:nvSpPr>
        <p:spPr>
          <a:xfrm>
            <a:off x="10276924" y="5962494"/>
            <a:ext cx="1239982" cy="471115"/>
          </a:xfrm>
        </p:spPr>
        <p:txBody>
          <a:bodyPr>
            <a:normAutofit/>
          </a:bodyPr>
          <a:lstStyle/>
          <a:p>
            <a:pPr algn="ctr"/>
            <a:r>
              <a:rPr lang="en-US" sz="1100" dirty="0">
                <a:latin typeface="Arial" panose="020B0604020202020204" pitchFamily="34" charset="0"/>
                <a:cs typeface="Arial" panose="020B0604020202020204" pitchFamily="34" charset="0"/>
              </a:rPr>
              <a:t>April 7, 2022</a:t>
            </a:r>
            <a:br>
              <a:rPr lang="en-US" sz="1100" dirty="0">
                <a:latin typeface="Arial" panose="020B0604020202020204" pitchFamily="34" charset="0"/>
                <a:cs typeface="Arial" panose="020B0604020202020204" pitchFamily="34" charset="0"/>
              </a:rPr>
            </a:br>
            <a:r>
              <a:rPr lang="en-US" sz="1100" dirty="0">
                <a:latin typeface="Arial" panose="020B0604020202020204" pitchFamily="34" charset="0"/>
                <a:cs typeface="Arial" panose="020B0604020202020204" pitchFamily="34" charset="0"/>
              </a:rPr>
              <a:t>Warfield Blvd</a:t>
            </a:r>
          </a:p>
        </p:txBody>
      </p:sp>
    </p:spTree>
    <p:extLst>
      <p:ext uri="{BB962C8B-B14F-4D97-AF65-F5344CB8AC3E}">
        <p14:creationId xmlns:p14="http://schemas.microsoft.com/office/powerpoint/2010/main" val="404695435"/>
      </p:ext>
    </p:extLst>
  </p:cSld>
  <p:clrMapOvr>
    <a:masterClrMapping/>
  </p:clrMapOvr>
  <p:transition spd="slow">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3">
            <a:extLst>
              <a:ext uri="{FF2B5EF4-FFF2-40B4-BE49-F238E27FC236}">
                <a16:creationId xmlns:a16="http://schemas.microsoft.com/office/drawing/2014/main" id="{11AC42BA-0843-493D-9220-EEC9B15CF787}"/>
              </a:ext>
            </a:extLst>
          </p:cNvPr>
          <p:cNvSpPr txBox="1">
            <a:spLocks noChangeArrowheads="1"/>
          </p:cNvSpPr>
          <p:nvPr/>
        </p:nvSpPr>
        <p:spPr bwMode="auto">
          <a:xfrm>
            <a:off x="838200" y="3044279"/>
            <a:ext cx="105156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4400" b="1" dirty="0">
                <a:solidFill>
                  <a:schemeClr val="bg1"/>
                </a:solidFill>
              </a:rPr>
              <a:t>“No, but we will serve the Lord!”</a:t>
            </a:r>
          </a:p>
        </p:txBody>
      </p:sp>
    </p:spTree>
    <p:extLst>
      <p:ext uri="{BB962C8B-B14F-4D97-AF65-F5344CB8AC3E}">
        <p14:creationId xmlns:p14="http://schemas.microsoft.com/office/powerpoint/2010/main" val="2830224875"/>
      </p:ext>
    </p:extLst>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3">
            <a:extLst>
              <a:ext uri="{FF2B5EF4-FFF2-40B4-BE49-F238E27FC236}">
                <a16:creationId xmlns:a16="http://schemas.microsoft.com/office/drawing/2014/main" id="{11AC42BA-0843-493D-9220-EEC9B15CF787}"/>
              </a:ext>
            </a:extLst>
          </p:cNvPr>
          <p:cNvSpPr txBox="1">
            <a:spLocks noChangeArrowheads="1"/>
          </p:cNvSpPr>
          <p:nvPr/>
        </p:nvSpPr>
        <p:spPr bwMode="auto">
          <a:xfrm>
            <a:off x="0" y="453914"/>
            <a:ext cx="121920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3600" b="1" dirty="0">
                <a:solidFill>
                  <a:schemeClr val="bg1"/>
                </a:solidFill>
              </a:rPr>
              <a:t>“I shall be your God and you shall be my people”</a:t>
            </a:r>
          </a:p>
          <a:p>
            <a:pPr algn="ctr"/>
            <a:endParaRPr lang="en-US" altLang="en-US" b="1" dirty="0">
              <a:solidFill>
                <a:schemeClr val="bg1"/>
              </a:solidFill>
            </a:endParaRPr>
          </a:p>
        </p:txBody>
      </p:sp>
      <p:sp>
        <p:nvSpPr>
          <p:cNvPr id="4" name="Content Placeholder 3">
            <a:extLst>
              <a:ext uri="{FF2B5EF4-FFF2-40B4-BE49-F238E27FC236}">
                <a16:creationId xmlns:a16="http://schemas.microsoft.com/office/drawing/2014/main" id="{9ABA4E7B-0632-413E-991D-FF79F3177820}"/>
              </a:ext>
            </a:extLst>
          </p:cNvPr>
          <p:cNvSpPr>
            <a:spLocks noGrp="1"/>
          </p:cNvSpPr>
          <p:nvPr>
            <p:ph idx="1"/>
          </p:nvPr>
        </p:nvSpPr>
        <p:spPr>
          <a:xfrm>
            <a:off x="838200" y="1703042"/>
            <a:ext cx="11353800" cy="4850748"/>
          </a:xfrm>
        </p:spPr>
        <p:txBody>
          <a:bodyPr numCol="3">
            <a:norm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altLang="en-US"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Exodus 6:7</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altLang="en-US"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Exodus 19:5-6</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altLang="en-US"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Exodus 19:5-6</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altLang="en-US"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Exodus 29:45-46</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altLang="en-US"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Leviticus 26:11-12</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altLang="en-US"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Deuteronomy 4:20</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altLang="en-US"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Deuteronomy 7:6</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altLang="en-US"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Deuteronomy 14:2</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altLang="en-US"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Deuteronomy 26:18</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altLang="en-US"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Deuteronomy 29:13 </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altLang="en-US"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2 Samuel 7:24 </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altLang="en-US"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1 Chron. 17:22</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altLang="en-US"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Jeremiah 7:23</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altLang="en-US"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Jeremiah 11:4 </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altLang="en-US"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Jeremiah 24:7</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altLang="en-US"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Jeremiah 30:22</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altLang="en-US"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Jeremiah 31:1</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altLang="en-US"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Jeremiah 31:33</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altLang="en-US"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Jeremiah 32:38 </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altLang="en-US"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Ezekiel 11:20 </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altLang="en-US"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Ezekiel 14:11</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altLang="en-US"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Ezekiel 34:24</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altLang="en-US"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Ezekiel 34:30</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altLang="en-US"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Ezekiel 36:27-28</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altLang="en-US"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Ezekiel 37:23</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altLang="en-US"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Ezekiel 37:27 </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altLang="en-US"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Hosea 2:23 </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altLang="en-US"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Zechariah 8:8 </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altLang="en-US"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Zechariah 13:9</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altLang="en-US"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2 Corinth 6:16-17 </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altLang="en-US"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1 Peter 2:9-10</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altLang="en-US"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Revelation 21:3</a:t>
            </a:r>
            <a:endParaRPr lang="en-US" sz="4000" dirty="0">
              <a:latin typeface="Arial" panose="020B0604020202020204" pitchFamily="34" charset="0"/>
              <a:cs typeface="Arial" panose="020B0604020202020204" pitchFamily="34" charset="0"/>
            </a:endParaRPr>
          </a:p>
        </p:txBody>
      </p:sp>
      <p:cxnSp>
        <p:nvCxnSpPr>
          <p:cNvPr id="7" name="Straight Connector 6">
            <a:extLst>
              <a:ext uri="{FF2B5EF4-FFF2-40B4-BE49-F238E27FC236}">
                <a16:creationId xmlns:a16="http://schemas.microsoft.com/office/drawing/2014/main" id="{406806CC-F8D4-4F7A-9353-2B593409D416}"/>
              </a:ext>
            </a:extLst>
          </p:cNvPr>
          <p:cNvCxnSpPr>
            <a:cxnSpLocks/>
          </p:cNvCxnSpPr>
          <p:nvPr/>
        </p:nvCxnSpPr>
        <p:spPr>
          <a:xfrm>
            <a:off x="970844" y="1377244"/>
            <a:ext cx="112211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7453154"/>
      </p:ext>
    </p:extLst>
  </p:cSld>
  <p:clrMapOvr>
    <a:masterClrMapping/>
  </p:clrMapOvr>
  <p:transition spd="slow">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33FA0-144E-4344-B559-67D3A1029975}"/>
              </a:ext>
            </a:extLst>
          </p:cNvPr>
          <p:cNvSpPr>
            <a:spLocks noGrp="1"/>
          </p:cNvSpPr>
          <p:nvPr>
            <p:ph type="title"/>
          </p:nvPr>
        </p:nvSpPr>
        <p:spPr>
          <a:xfrm>
            <a:off x="838200" y="150636"/>
            <a:ext cx="10515600" cy="1325563"/>
          </a:xfrm>
        </p:spPr>
        <p:txBody>
          <a:bodyPr/>
          <a:lstStyle/>
          <a:p>
            <a:r>
              <a:rPr lang="en-US" b="1" dirty="0">
                <a:solidFill>
                  <a:schemeClr val="bg1"/>
                </a:solidFill>
                <a:latin typeface="Arial" panose="020B0604020202020204" pitchFamily="34" charset="0"/>
                <a:cs typeface="Arial" panose="020B0604020202020204" pitchFamily="34" charset="0"/>
              </a:rPr>
              <a:t>Why Do We Submit To God?</a:t>
            </a:r>
          </a:p>
        </p:txBody>
      </p:sp>
      <p:sp>
        <p:nvSpPr>
          <p:cNvPr id="3" name="Content Placeholder 2">
            <a:extLst>
              <a:ext uri="{FF2B5EF4-FFF2-40B4-BE49-F238E27FC236}">
                <a16:creationId xmlns:a16="http://schemas.microsoft.com/office/drawing/2014/main" id="{576E22FC-D156-4CED-A957-8B2C3360A5F6}"/>
              </a:ext>
            </a:extLst>
          </p:cNvPr>
          <p:cNvSpPr>
            <a:spLocks noGrp="1"/>
          </p:cNvSpPr>
          <p:nvPr>
            <p:ph idx="1"/>
          </p:nvPr>
        </p:nvSpPr>
        <p:spPr>
          <a:xfrm>
            <a:off x="838200" y="1897242"/>
            <a:ext cx="11353800" cy="4707113"/>
          </a:xfrm>
        </p:spPr>
        <p:txBody>
          <a:bodyPr>
            <a:noAutofit/>
          </a:bodyPr>
          <a:lstStyle/>
          <a:p>
            <a:pPr marL="514350" indent="-514350">
              <a:buAutoNum type="arabicPeriod"/>
            </a:pPr>
            <a:r>
              <a:rPr lang="en-US" sz="3500" b="1" dirty="0">
                <a:solidFill>
                  <a:schemeClr val="bg1"/>
                </a:solidFill>
                <a:latin typeface="Arial" panose="020B0604020202020204" pitchFamily="34" charset="0"/>
                <a:cs typeface="Arial" panose="020B0604020202020204" pitchFamily="34" charset="0"/>
              </a:rPr>
              <a:t>His children / Heirs		1 Jn 3:1-2; Rom 8:17</a:t>
            </a:r>
          </a:p>
          <a:p>
            <a:pPr marL="514350" indent="-514350">
              <a:buAutoNum type="arabicPeriod"/>
            </a:pPr>
            <a:r>
              <a:rPr lang="en-US" sz="3500" b="1" dirty="0">
                <a:solidFill>
                  <a:schemeClr val="bg1"/>
                </a:solidFill>
                <a:latin typeface="Arial" panose="020B0604020202020204" pitchFamily="34" charset="0"/>
                <a:cs typeface="Arial" panose="020B0604020202020204" pitchFamily="34" charset="0"/>
              </a:rPr>
              <a:t>His servants			1 Sam 8:7; 2 Pet 1:1</a:t>
            </a:r>
          </a:p>
          <a:p>
            <a:pPr marL="514350" indent="-514350">
              <a:buAutoNum type="arabicPeriod"/>
            </a:pPr>
            <a:r>
              <a:rPr lang="en-US" sz="3500" b="1" dirty="0">
                <a:solidFill>
                  <a:schemeClr val="bg1"/>
                </a:solidFill>
                <a:latin typeface="Arial" panose="020B0604020202020204" pitchFamily="34" charset="0"/>
                <a:cs typeface="Arial" panose="020B0604020202020204" pitchFamily="34" charset="0"/>
              </a:rPr>
              <a:t>His subjects			Hb 12:9; Tim 6:15; Lk 6:46</a:t>
            </a:r>
          </a:p>
          <a:p>
            <a:pPr marL="514350" indent="-514350">
              <a:buAutoNum type="arabicPeriod"/>
            </a:pPr>
            <a:r>
              <a:rPr lang="en-US" sz="3500" b="1" dirty="0">
                <a:solidFill>
                  <a:schemeClr val="bg1"/>
                </a:solidFill>
                <a:latin typeface="Arial" panose="020B0604020202020204" pitchFamily="34" charset="0"/>
                <a:cs typeface="Arial" panose="020B0604020202020204" pitchFamily="34" charset="0"/>
              </a:rPr>
              <a:t>His slaves				Rom 6:18-22</a:t>
            </a:r>
          </a:p>
          <a:p>
            <a:pPr marL="514350" indent="-514350">
              <a:buAutoNum type="arabicPeriod"/>
            </a:pPr>
            <a:r>
              <a:rPr lang="en-US" sz="3500" b="1" dirty="0">
                <a:solidFill>
                  <a:schemeClr val="bg1"/>
                </a:solidFill>
                <a:latin typeface="Arial" panose="020B0604020202020204" pitchFamily="34" charset="0"/>
                <a:cs typeface="Arial" panose="020B0604020202020204" pitchFamily="34" charset="0"/>
              </a:rPr>
              <a:t>His possession		1 Pet 2:9</a:t>
            </a:r>
          </a:p>
          <a:p>
            <a:pPr marL="514350" indent="-514350">
              <a:buAutoNum type="arabicPeriod"/>
            </a:pPr>
            <a:r>
              <a:rPr lang="en-US" sz="3500" b="1" dirty="0">
                <a:solidFill>
                  <a:schemeClr val="bg1"/>
                </a:solidFill>
                <a:latin typeface="Arial" panose="020B0604020202020204" pitchFamily="34" charset="0"/>
                <a:cs typeface="Arial" panose="020B0604020202020204" pitchFamily="34" charset="0"/>
              </a:rPr>
              <a:t>His workmanship		Eph 2:10</a:t>
            </a:r>
          </a:p>
          <a:p>
            <a:pPr marL="514350" indent="-514350">
              <a:buAutoNum type="arabicPeriod"/>
            </a:pPr>
            <a:r>
              <a:rPr lang="en-US" sz="3500" b="1" dirty="0">
                <a:solidFill>
                  <a:schemeClr val="bg1"/>
                </a:solidFill>
                <a:latin typeface="Arial" panose="020B0604020202020204" pitchFamily="34" charset="0"/>
                <a:cs typeface="Arial" panose="020B0604020202020204" pitchFamily="34" charset="0"/>
              </a:rPr>
              <a:t>His creation			2 Cor 5:17</a:t>
            </a:r>
          </a:p>
        </p:txBody>
      </p:sp>
      <p:cxnSp>
        <p:nvCxnSpPr>
          <p:cNvPr id="4" name="Straight Connector 3">
            <a:extLst>
              <a:ext uri="{FF2B5EF4-FFF2-40B4-BE49-F238E27FC236}">
                <a16:creationId xmlns:a16="http://schemas.microsoft.com/office/drawing/2014/main" id="{49411012-6B04-4DBC-8897-94E3A3C142FC}"/>
              </a:ext>
            </a:extLst>
          </p:cNvPr>
          <p:cNvCxnSpPr>
            <a:cxnSpLocks/>
          </p:cNvCxnSpPr>
          <p:nvPr/>
        </p:nvCxnSpPr>
        <p:spPr>
          <a:xfrm>
            <a:off x="970844" y="1377244"/>
            <a:ext cx="112211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60556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33FA0-144E-4344-B559-67D3A1029975}"/>
              </a:ext>
            </a:extLst>
          </p:cNvPr>
          <p:cNvSpPr>
            <a:spLocks noGrp="1"/>
          </p:cNvSpPr>
          <p:nvPr>
            <p:ph type="title"/>
          </p:nvPr>
        </p:nvSpPr>
        <p:spPr>
          <a:xfrm>
            <a:off x="838200" y="150636"/>
            <a:ext cx="10515600" cy="1325563"/>
          </a:xfrm>
        </p:spPr>
        <p:txBody>
          <a:bodyPr/>
          <a:lstStyle/>
          <a:p>
            <a:r>
              <a:rPr lang="en-US" b="1" dirty="0">
                <a:solidFill>
                  <a:schemeClr val="bg1"/>
                </a:solidFill>
                <a:latin typeface="Arial" panose="020B0604020202020204" pitchFamily="34" charset="0"/>
                <a:cs typeface="Arial" panose="020B0604020202020204" pitchFamily="34" charset="0"/>
              </a:rPr>
              <a:t>What Do We Submit To God?</a:t>
            </a:r>
          </a:p>
        </p:txBody>
      </p:sp>
      <p:sp>
        <p:nvSpPr>
          <p:cNvPr id="3" name="Content Placeholder 2">
            <a:extLst>
              <a:ext uri="{FF2B5EF4-FFF2-40B4-BE49-F238E27FC236}">
                <a16:creationId xmlns:a16="http://schemas.microsoft.com/office/drawing/2014/main" id="{576E22FC-D156-4CED-A957-8B2C3360A5F6}"/>
              </a:ext>
            </a:extLst>
          </p:cNvPr>
          <p:cNvSpPr>
            <a:spLocks noGrp="1"/>
          </p:cNvSpPr>
          <p:nvPr>
            <p:ph idx="1"/>
          </p:nvPr>
        </p:nvSpPr>
        <p:spPr>
          <a:xfrm>
            <a:off x="838200" y="2000251"/>
            <a:ext cx="11353800" cy="4707113"/>
          </a:xfrm>
        </p:spPr>
        <p:txBody>
          <a:bodyPr>
            <a:normAutofit/>
          </a:bodyPr>
          <a:lstStyle/>
          <a:p>
            <a:pPr marL="514350" indent="-514350">
              <a:buAutoNum type="arabicPeriod"/>
            </a:pPr>
            <a:r>
              <a:rPr lang="en-US" sz="3600" b="1" dirty="0">
                <a:solidFill>
                  <a:schemeClr val="bg1"/>
                </a:solidFill>
                <a:latin typeface="Arial" panose="020B0604020202020204" pitchFamily="34" charset="0"/>
                <a:cs typeface="Arial" panose="020B0604020202020204" pitchFamily="34" charset="0"/>
              </a:rPr>
              <a:t>Our will to His will			Luke 22:42</a:t>
            </a:r>
          </a:p>
          <a:p>
            <a:pPr marL="514350" indent="-514350">
              <a:buAutoNum type="arabicPeriod"/>
            </a:pPr>
            <a:r>
              <a:rPr lang="en-US" sz="3600" b="1" dirty="0">
                <a:solidFill>
                  <a:schemeClr val="bg1"/>
                </a:solidFill>
                <a:latin typeface="Arial" panose="020B0604020202020204" pitchFamily="34" charset="0"/>
                <a:cs typeface="Arial" panose="020B0604020202020204" pitchFamily="34" charset="0"/>
              </a:rPr>
              <a:t>Our time to His time		James 4:15</a:t>
            </a:r>
          </a:p>
          <a:p>
            <a:pPr marL="514350" indent="-514350">
              <a:buAutoNum type="arabicPeriod"/>
            </a:pPr>
            <a:r>
              <a:rPr lang="en-US" sz="3600" b="1" dirty="0">
                <a:solidFill>
                  <a:schemeClr val="bg1"/>
                </a:solidFill>
                <a:latin typeface="Arial" panose="020B0604020202020204" pitchFamily="34" charset="0"/>
                <a:cs typeface="Arial" panose="020B0604020202020204" pitchFamily="34" charset="0"/>
              </a:rPr>
              <a:t>Our plans to His plans		Jeremiah 29:11</a:t>
            </a:r>
          </a:p>
          <a:p>
            <a:pPr marL="514350" indent="-514350">
              <a:buAutoNum type="arabicPeriod"/>
            </a:pPr>
            <a:r>
              <a:rPr lang="en-US" sz="3600" b="1" dirty="0">
                <a:solidFill>
                  <a:schemeClr val="bg1"/>
                </a:solidFill>
                <a:latin typeface="Arial" panose="020B0604020202020204" pitchFamily="34" charset="0"/>
                <a:cs typeface="Arial" panose="020B0604020202020204" pitchFamily="34" charset="0"/>
              </a:rPr>
              <a:t>Our ways to His way		Isaiah 55:8-9</a:t>
            </a:r>
          </a:p>
        </p:txBody>
      </p:sp>
      <p:cxnSp>
        <p:nvCxnSpPr>
          <p:cNvPr id="4" name="Straight Connector 3">
            <a:extLst>
              <a:ext uri="{FF2B5EF4-FFF2-40B4-BE49-F238E27FC236}">
                <a16:creationId xmlns:a16="http://schemas.microsoft.com/office/drawing/2014/main" id="{49411012-6B04-4DBC-8897-94E3A3C142FC}"/>
              </a:ext>
            </a:extLst>
          </p:cNvPr>
          <p:cNvCxnSpPr>
            <a:cxnSpLocks/>
          </p:cNvCxnSpPr>
          <p:nvPr/>
        </p:nvCxnSpPr>
        <p:spPr>
          <a:xfrm>
            <a:off x="970844" y="1377244"/>
            <a:ext cx="112211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591583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33FA0-144E-4344-B559-67D3A1029975}"/>
              </a:ext>
            </a:extLst>
          </p:cNvPr>
          <p:cNvSpPr>
            <a:spLocks noGrp="1"/>
          </p:cNvSpPr>
          <p:nvPr>
            <p:ph type="title"/>
          </p:nvPr>
        </p:nvSpPr>
        <p:spPr>
          <a:xfrm>
            <a:off x="838200" y="150636"/>
            <a:ext cx="10515600" cy="1325563"/>
          </a:xfrm>
        </p:spPr>
        <p:txBody>
          <a:bodyPr/>
          <a:lstStyle/>
          <a:p>
            <a:r>
              <a:rPr lang="en-US" b="1" dirty="0">
                <a:solidFill>
                  <a:schemeClr val="bg1"/>
                </a:solidFill>
                <a:latin typeface="Arial" panose="020B0604020202020204" pitchFamily="34" charset="0"/>
                <a:cs typeface="Arial" panose="020B0604020202020204" pitchFamily="34" charset="0"/>
              </a:rPr>
              <a:t>How Do We Submit To God?</a:t>
            </a:r>
          </a:p>
        </p:txBody>
      </p:sp>
      <p:sp>
        <p:nvSpPr>
          <p:cNvPr id="3" name="Content Placeholder 2">
            <a:extLst>
              <a:ext uri="{FF2B5EF4-FFF2-40B4-BE49-F238E27FC236}">
                <a16:creationId xmlns:a16="http://schemas.microsoft.com/office/drawing/2014/main" id="{576E22FC-D156-4CED-A957-8B2C3360A5F6}"/>
              </a:ext>
            </a:extLst>
          </p:cNvPr>
          <p:cNvSpPr>
            <a:spLocks noGrp="1"/>
          </p:cNvSpPr>
          <p:nvPr>
            <p:ph idx="1"/>
          </p:nvPr>
        </p:nvSpPr>
        <p:spPr>
          <a:xfrm>
            <a:off x="838200" y="1874665"/>
            <a:ext cx="10897860" cy="4707113"/>
          </a:xfrm>
        </p:spPr>
        <p:txBody>
          <a:bodyPr>
            <a:normAutofit/>
          </a:bodyPr>
          <a:lstStyle/>
          <a:p>
            <a:pPr marL="514350" indent="-514350">
              <a:buAutoNum type="arabicPeriod"/>
            </a:pPr>
            <a:r>
              <a:rPr lang="en-US" sz="3600" b="1" dirty="0">
                <a:solidFill>
                  <a:schemeClr val="bg1"/>
                </a:solidFill>
                <a:latin typeface="Arial" panose="020B0604020202020204" pitchFamily="34" charset="0"/>
                <a:cs typeface="Arial" panose="020B0604020202020204" pitchFamily="34" charset="0"/>
              </a:rPr>
              <a:t>Know our place	1 Cor 11:3; Phil 2:5-8</a:t>
            </a:r>
          </a:p>
          <a:p>
            <a:pPr marL="514350" indent="-514350">
              <a:buAutoNum type="arabicPeriod"/>
            </a:pPr>
            <a:r>
              <a:rPr lang="en-US" sz="3600" b="1" dirty="0">
                <a:solidFill>
                  <a:schemeClr val="bg1"/>
                </a:solidFill>
                <a:latin typeface="Arial" panose="020B0604020202020204" pitchFamily="34" charset="0"/>
                <a:cs typeface="Arial" panose="020B0604020202020204" pitchFamily="34" charset="0"/>
              </a:rPr>
              <a:t>Resist the Devil	Jas 4:7; Eph 6:11; Mt 6:24</a:t>
            </a:r>
          </a:p>
          <a:p>
            <a:pPr marL="514350" indent="-514350">
              <a:buAutoNum type="arabicPeriod"/>
            </a:pPr>
            <a:r>
              <a:rPr lang="en-US" sz="3600" b="1" dirty="0">
                <a:solidFill>
                  <a:schemeClr val="bg1"/>
                </a:solidFill>
                <a:latin typeface="Arial" panose="020B0604020202020204" pitchFamily="34" charset="0"/>
                <a:cs typeface="Arial" panose="020B0604020202020204" pitchFamily="34" charset="0"/>
              </a:rPr>
              <a:t>Listen to Him		Acts 4:18-20; Matt 17:1-9</a:t>
            </a:r>
          </a:p>
          <a:p>
            <a:pPr marL="514350" indent="-514350">
              <a:buAutoNum type="arabicPeriod"/>
            </a:pPr>
            <a:r>
              <a:rPr lang="en-US" sz="3600" b="1" dirty="0">
                <a:solidFill>
                  <a:schemeClr val="bg1"/>
                </a:solidFill>
                <a:latin typeface="Arial" panose="020B0604020202020204" pitchFamily="34" charset="0"/>
                <a:cs typeface="Arial" panose="020B0604020202020204" pitchFamily="34" charset="0"/>
              </a:rPr>
              <a:t>In Humility		Jas 4:9; 1 Pet 5:6-11</a:t>
            </a:r>
          </a:p>
          <a:p>
            <a:pPr marL="514350" indent="-514350">
              <a:buAutoNum type="arabicPeriod"/>
            </a:pPr>
            <a:r>
              <a:rPr lang="en-US" sz="3600" b="1" dirty="0">
                <a:solidFill>
                  <a:schemeClr val="bg1"/>
                </a:solidFill>
                <a:latin typeface="Arial" panose="020B0604020202020204" pitchFamily="34" charset="0"/>
                <a:cs typeface="Arial" panose="020B0604020202020204" pitchFamily="34" charset="0"/>
              </a:rPr>
              <a:t>In Guidance 		Prov 3:5-6; Heb 12:5-11</a:t>
            </a:r>
          </a:p>
          <a:p>
            <a:pPr marL="514350" indent="-514350">
              <a:buAutoNum type="arabicPeriod"/>
            </a:pPr>
            <a:r>
              <a:rPr lang="en-US" sz="3600" b="1" dirty="0">
                <a:solidFill>
                  <a:schemeClr val="bg1"/>
                </a:solidFill>
                <a:latin typeface="Arial" panose="020B0604020202020204" pitchFamily="34" charset="0"/>
                <a:cs typeface="Arial" panose="020B0604020202020204" pitchFamily="34" charset="0"/>
              </a:rPr>
              <a:t>In Everything		1 Cor 15:27-28; Mt 10:29-31</a:t>
            </a:r>
          </a:p>
          <a:p>
            <a:pPr marL="514350" indent="-514350">
              <a:buAutoNum type="arabicPeriod"/>
            </a:pPr>
            <a:r>
              <a:rPr lang="en-US" sz="3600" b="1" dirty="0">
                <a:solidFill>
                  <a:schemeClr val="bg1"/>
                </a:solidFill>
                <a:latin typeface="Arial" panose="020B0604020202020204" pitchFamily="34" charset="0"/>
                <a:cs typeface="Arial" panose="020B0604020202020204" pitchFamily="34" charset="0"/>
              </a:rPr>
              <a:t>In Good works	</a:t>
            </a:r>
            <a:r>
              <a:rPr lang="en-US" sz="3600" b="1" dirty="0" err="1">
                <a:solidFill>
                  <a:schemeClr val="bg1"/>
                </a:solidFill>
                <a:latin typeface="Arial" panose="020B0604020202020204" pitchFamily="34" charset="0"/>
                <a:cs typeface="Arial" panose="020B0604020202020204" pitchFamily="34" charset="0"/>
              </a:rPr>
              <a:t>Jer</a:t>
            </a:r>
            <a:r>
              <a:rPr lang="en-US" sz="3600" b="1" dirty="0">
                <a:solidFill>
                  <a:schemeClr val="bg1"/>
                </a:solidFill>
                <a:latin typeface="Arial" panose="020B0604020202020204" pitchFamily="34" charset="0"/>
                <a:cs typeface="Arial" panose="020B0604020202020204" pitchFamily="34" charset="0"/>
              </a:rPr>
              <a:t> 29:11; Phil 4:13-19</a:t>
            </a:r>
          </a:p>
          <a:p>
            <a:pPr marL="514350" indent="-514350">
              <a:buAutoNum type="arabicPeriod"/>
            </a:pPr>
            <a:endParaRPr lang="en-US" sz="3200" dirty="0">
              <a:solidFill>
                <a:schemeClr val="bg1"/>
              </a:solidFill>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49411012-6B04-4DBC-8897-94E3A3C142FC}"/>
              </a:ext>
            </a:extLst>
          </p:cNvPr>
          <p:cNvCxnSpPr>
            <a:cxnSpLocks/>
          </p:cNvCxnSpPr>
          <p:nvPr/>
        </p:nvCxnSpPr>
        <p:spPr>
          <a:xfrm>
            <a:off x="970844" y="1377244"/>
            <a:ext cx="112211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118058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3">
            <a:extLst>
              <a:ext uri="{FF2B5EF4-FFF2-40B4-BE49-F238E27FC236}">
                <a16:creationId xmlns:a16="http://schemas.microsoft.com/office/drawing/2014/main" id="{11AC42BA-0843-493D-9220-EEC9B15CF787}"/>
              </a:ext>
            </a:extLst>
          </p:cNvPr>
          <p:cNvSpPr txBox="1">
            <a:spLocks noChangeArrowheads="1"/>
          </p:cNvSpPr>
          <p:nvPr/>
        </p:nvSpPr>
        <p:spPr bwMode="auto">
          <a:xfrm>
            <a:off x="838200" y="3075057"/>
            <a:ext cx="105156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4400" b="1" dirty="0">
                <a:solidFill>
                  <a:schemeClr val="bg1"/>
                </a:solidFill>
              </a:rPr>
              <a:t>Will you submit to God?</a:t>
            </a:r>
          </a:p>
        </p:txBody>
      </p:sp>
    </p:spTree>
    <p:extLst>
      <p:ext uri="{BB962C8B-B14F-4D97-AF65-F5344CB8AC3E}">
        <p14:creationId xmlns:p14="http://schemas.microsoft.com/office/powerpoint/2010/main" val="3153765646"/>
      </p:ext>
    </p:extLst>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33FA0-144E-4344-B559-67D3A1029975}"/>
              </a:ext>
            </a:extLst>
          </p:cNvPr>
          <p:cNvSpPr>
            <a:spLocks noGrp="1"/>
          </p:cNvSpPr>
          <p:nvPr>
            <p:ph type="title"/>
          </p:nvPr>
        </p:nvSpPr>
        <p:spPr>
          <a:xfrm>
            <a:off x="838200" y="150636"/>
            <a:ext cx="10515600" cy="1325563"/>
          </a:xfrm>
        </p:spPr>
        <p:txBody>
          <a:bodyPr/>
          <a:lstStyle/>
          <a:p>
            <a:r>
              <a:rPr lang="en-US" b="1" dirty="0">
                <a:solidFill>
                  <a:schemeClr val="bg1"/>
                </a:solidFill>
                <a:latin typeface="Arial" panose="020B0604020202020204" pitchFamily="34" charset="0"/>
                <a:cs typeface="Arial" panose="020B0604020202020204" pitchFamily="34" charset="0"/>
              </a:rPr>
              <a:t>Submission To God</a:t>
            </a:r>
          </a:p>
        </p:txBody>
      </p:sp>
      <p:cxnSp>
        <p:nvCxnSpPr>
          <p:cNvPr id="4" name="Straight Connector 3">
            <a:extLst>
              <a:ext uri="{FF2B5EF4-FFF2-40B4-BE49-F238E27FC236}">
                <a16:creationId xmlns:a16="http://schemas.microsoft.com/office/drawing/2014/main" id="{16D1970F-9513-4287-BD51-91F4C040A2B2}"/>
              </a:ext>
            </a:extLst>
          </p:cNvPr>
          <p:cNvCxnSpPr>
            <a:cxnSpLocks/>
          </p:cNvCxnSpPr>
          <p:nvPr/>
        </p:nvCxnSpPr>
        <p:spPr>
          <a:xfrm>
            <a:off x="970844" y="1377244"/>
            <a:ext cx="112211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1105220"/>
      </p:ext>
    </p:extLst>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33FA0-144E-4344-B559-67D3A1029975}"/>
              </a:ext>
            </a:extLst>
          </p:cNvPr>
          <p:cNvSpPr>
            <a:spLocks noGrp="1"/>
          </p:cNvSpPr>
          <p:nvPr>
            <p:ph type="title"/>
          </p:nvPr>
        </p:nvSpPr>
        <p:spPr>
          <a:xfrm>
            <a:off x="838200" y="150636"/>
            <a:ext cx="10515600" cy="1325563"/>
          </a:xfrm>
        </p:spPr>
        <p:txBody>
          <a:bodyPr/>
          <a:lstStyle/>
          <a:p>
            <a:r>
              <a:rPr lang="en-US" b="1" dirty="0">
                <a:solidFill>
                  <a:schemeClr val="bg1"/>
                </a:solidFill>
                <a:latin typeface="Arial" panose="020B0604020202020204" pitchFamily="34" charset="0"/>
                <a:cs typeface="Arial" panose="020B0604020202020204" pitchFamily="34" charset="0"/>
              </a:rPr>
              <a:t>Submission To God Is Not…</a:t>
            </a:r>
          </a:p>
        </p:txBody>
      </p:sp>
      <p:sp>
        <p:nvSpPr>
          <p:cNvPr id="3" name="Content Placeholder 2">
            <a:extLst>
              <a:ext uri="{FF2B5EF4-FFF2-40B4-BE49-F238E27FC236}">
                <a16:creationId xmlns:a16="http://schemas.microsoft.com/office/drawing/2014/main" id="{576E22FC-D156-4CED-A957-8B2C3360A5F6}"/>
              </a:ext>
            </a:extLst>
          </p:cNvPr>
          <p:cNvSpPr>
            <a:spLocks noGrp="1"/>
          </p:cNvSpPr>
          <p:nvPr>
            <p:ph idx="1"/>
          </p:nvPr>
        </p:nvSpPr>
        <p:spPr>
          <a:xfrm>
            <a:off x="838200" y="1927754"/>
            <a:ext cx="10515600" cy="4281133"/>
          </a:xfrm>
        </p:spPr>
        <p:txBody>
          <a:bodyPr>
            <a:normAutofit/>
          </a:bodyPr>
          <a:lstStyle/>
          <a:p>
            <a:pPr marL="0" indent="0">
              <a:buNone/>
            </a:pPr>
            <a:endParaRPr lang="en-US" sz="900" b="1" dirty="0">
              <a:solidFill>
                <a:schemeClr val="bg1"/>
              </a:solidFill>
              <a:latin typeface="Arial" panose="020B0604020202020204" pitchFamily="34" charset="0"/>
              <a:cs typeface="Arial" panose="020B0604020202020204" pitchFamily="34" charset="0"/>
            </a:endParaRPr>
          </a:p>
          <a:p>
            <a:r>
              <a:rPr lang="en-US" sz="3600" b="1" dirty="0">
                <a:solidFill>
                  <a:schemeClr val="bg1"/>
                </a:solidFill>
                <a:latin typeface="Arial" panose="020B0604020202020204" pitchFamily="34" charset="0"/>
                <a:cs typeface="Arial" panose="020B0604020202020204" pitchFamily="34" charset="0"/>
              </a:rPr>
              <a:t>Contrariness, defiance, disobedience, insubordination, noncompliance, rebellion, rebelliousness, self-will, unruliness, waywardness, willfulness.</a:t>
            </a:r>
          </a:p>
        </p:txBody>
      </p:sp>
      <p:cxnSp>
        <p:nvCxnSpPr>
          <p:cNvPr id="4" name="Straight Connector 3">
            <a:extLst>
              <a:ext uri="{FF2B5EF4-FFF2-40B4-BE49-F238E27FC236}">
                <a16:creationId xmlns:a16="http://schemas.microsoft.com/office/drawing/2014/main" id="{5BA76CCC-DA1D-4237-9213-DF01A23A082C}"/>
              </a:ext>
            </a:extLst>
          </p:cNvPr>
          <p:cNvCxnSpPr>
            <a:cxnSpLocks/>
          </p:cNvCxnSpPr>
          <p:nvPr/>
        </p:nvCxnSpPr>
        <p:spPr>
          <a:xfrm>
            <a:off x="970844" y="1377244"/>
            <a:ext cx="112211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9507587"/>
      </p:ext>
    </p:extLst>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33FA0-144E-4344-B559-67D3A1029975}"/>
              </a:ext>
            </a:extLst>
          </p:cNvPr>
          <p:cNvSpPr>
            <a:spLocks noGrp="1"/>
          </p:cNvSpPr>
          <p:nvPr>
            <p:ph type="title"/>
          </p:nvPr>
        </p:nvSpPr>
        <p:spPr>
          <a:xfrm>
            <a:off x="838200" y="150636"/>
            <a:ext cx="10515600" cy="1325563"/>
          </a:xfrm>
        </p:spPr>
        <p:txBody>
          <a:bodyPr/>
          <a:lstStyle/>
          <a:p>
            <a:r>
              <a:rPr lang="en-US" b="1" dirty="0">
                <a:solidFill>
                  <a:schemeClr val="bg1"/>
                </a:solidFill>
                <a:latin typeface="Arial" panose="020B0604020202020204" pitchFamily="34" charset="0"/>
                <a:cs typeface="Arial" panose="020B0604020202020204" pitchFamily="34" charset="0"/>
              </a:rPr>
              <a:t>Submission To God</a:t>
            </a:r>
          </a:p>
        </p:txBody>
      </p:sp>
      <p:sp>
        <p:nvSpPr>
          <p:cNvPr id="3" name="Content Placeholder 2">
            <a:extLst>
              <a:ext uri="{FF2B5EF4-FFF2-40B4-BE49-F238E27FC236}">
                <a16:creationId xmlns:a16="http://schemas.microsoft.com/office/drawing/2014/main" id="{576E22FC-D156-4CED-A957-8B2C3360A5F6}"/>
              </a:ext>
            </a:extLst>
          </p:cNvPr>
          <p:cNvSpPr>
            <a:spLocks noGrp="1"/>
          </p:cNvSpPr>
          <p:nvPr>
            <p:ph idx="1"/>
          </p:nvPr>
        </p:nvSpPr>
        <p:spPr>
          <a:xfrm>
            <a:off x="838200" y="1905176"/>
            <a:ext cx="10515600" cy="4952823"/>
          </a:xfrm>
        </p:spPr>
        <p:txBody>
          <a:bodyPr>
            <a:normAutofit/>
          </a:bodyPr>
          <a:lstStyle/>
          <a:p>
            <a:pPr marL="0" indent="0">
              <a:buNone/>
            </a:pPr>
            <a:endParaRPr lang="en-US" sz="900" b="1" dirty="0">
              <a:solidFill>
                <a:schemeClr val="bg1"/>
              </a:solidFill>
              <a:latin typeface="Arial" panose="020B0604020202020204" pitchFamily="34" charset="0"/>
              <a:cs typeface="Arial" panose="020B0604020202020204" pitchFamily="34" charset="0"/>
            </a:endParaRPr>
          </a:p>
          <a:p>
            <a:pPr marL="514350" indent="-514350">
              <a:buAutoNum type="arabicPeriod"/>
            </a:pPr>
            <a:r>
              <a:rPr lang="en-US" sz="3600" b="1" dirty="0">
                <a:solidFill>
                  <a:schemeClr val="bg1"/>
                </a:solidFill>
                <a:latin typeface="Arial" panose="020B0604020202020204" pitchFamily="34" charset="0"/>
                <a:cs typeface="Arial" panose="020B0604020202020204" pitchFamily="34" charset="0"/>
              </a:rPr>
              <a:t>The action or fact of accepting or yielding to a superior force or to the will or authority of another person.</a:t>
            </a:r>
          </a:p>
          <a:p>
            <a:pPr marL="514350" indent="-514350">
              <a:buAutoNum type="arabicPeriod"/>
            </a:pPr>
            <a:endParaRPr lang="en-US" sz="1200" b="1" dirty="0">
              <a:solidFill>
                <a:schemeClr val="bg1"/>
              </a:solidFill>
              <a:latin typeface="Arial" panose="020B0604020202020204" pitchFamily="34" charset="0"/>
              <a:cs typeface="Arial" panose="020B0604020202020204" pitchFamily="34" charset="0"/>
            </a:endParaRPr>
          </a:p>
          <a:p>
            <a:pPr marL="514350" indent="-514350">
              <a:buAutoNum type="arabicPeriod"/>
            </a:pPr>
            <a:r>
              <a:rPr lang="en-US" sz="3600" b="1" dirty="0">
                <a:solidFill>
                  <a:schemeClr val="bg1"/>
                </a:solidFill>
                <a:latin typeface="Arial" panose="020B0604020202020204" pitchFamily="34" charset="0"/>
                <a:cs typeface="Arial" panose="020B0604020202020204" pitchFamily="34" charset="0"/>
              </a:rPr>
              <a:t>Humble compliance, conformity, obedience, subordination.</a:t>
            </a:r>
          </a:p>
          <a:p>
            <a:pPr marL="514350" indent="-514350">
              <a:buAutoNum type="arabicPeriod"/>
            </a:pPr>
            <a:endParaRPr lang="en-US" sz="1200" b="1" dirty="0">
              <a:solidFill>
                <a:schemeClr val="bg1"/>
              </a:solidFill>
              <a:latin typeface="Arial" panose="020B0604020202020204" pitchFamily="34" charset="0"/>
              <a:cs typeface="Arial" panose="020B0604020202020204" pitchFamily="34" charset="0"/>
            </a:endParaRPr>
          </a:p>
          <a:p>
            <a:pPr marL="514350" indent="-514350">
              <a:buAutoNum type="arabicPeriod"/>
            </a:pPr>
            <a:r>
              <a:rPr lang="en-US" sz="3600" b="1" dirty="0">
                <a:solidFill>
                  <a:schemeClr val="bg1"/>
                </a:solidFill>
                <a:latin typeface="Arial" panose="020B0604020202020204" pitchFamily="34" charset="0"/>
                <a:cs typeface="Arial" panose="020B0604020202020204" pitchFamily="34" charset="0"/>
              </a:rPr>
              <a:t>Surrender….</a:t>
            </a:r>
          </a:p>
        </p:txBody>
      </p:sp>
      <p:cxnSp>
        <p:nvCxnSpPr>
          <p:cNvPr id="4" name="Straight Connector 3">
            <a:extLst>
              <a:ext uri="{FF2B5EF4-FFF2-40B4-BE49-F238E27FC236}">
                <a16:creationId xmlns:a16="http://schemas.microsoft.com/office/drawing/2014/main" id="{968D238B-50BD-4A3D-93B9-AF30B135C871}"/>
              </a:ext>
            </a:extLst>
          </p:cNvPr>
          <p:cNvCxnSpPr>
            <a:cxnSpLocks/>
          </p:cNvCxnSpPr>
          <p:nvPr/>
        </p:nvCxnSpPr>
        <p:spPr>
          <a:xfrm>
            <a:off x="970844" y="1377244"/>
            <a:ext cx="112211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1051804"/>
      </p:ext>
    </p:extLst>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a:extLst>
              <a:ext uri="{FF2B5EF4-FFF2-40B4-BE49-F238E27FC236}">
                <a16:creationId xmlns:a16="http://schemas.microsoft.com/office/drawing/2014/main" id="{D29C4BEB-067E-47F3-836C-6CE5716617AA}"/>
              </a:ext>
            </a:extLst>
          </p:cNvPr>
          <p:cNvPicPr>
            <a:picLocks noChangeAspect="1"/>
          </p:cNvPicPr>
          <p:nvPr/>
        </p:nvPicPr>
        <p:blipFill rotWithShape="1">
          <a:blip r:embed="rId2"/>
          <a:srcRect t="15429"/>
          <a:stretch/>
        </p:blipFill>
        <p:spPr>
          <a:xfrm>
            <a:off x="20" y="1282"/>
            <a:ext cx="12191980" cy="6856718"/>
          </a:xfrm>
          <a:prstGeom prst="rect">
            <a:avLst/>
          </a:prstGeom>
        </p:spPr>
      </p:pic>
    </p:spTree>
    <p:extLst>
      <p:ext uri="{BB962C8B-B14F-4D97-AF65-F5344CB8AC3E}">
        <p14:creationId xmlns:p14="http://schemas.microsoft.com/office/powerpoint/2010/main" val="2133336447"/>
      </p:ext>
    </p:extLst>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33FA0-144E-4344-B559-67D3A1029975}"/>
              </a:ext>
            </a:extLst>
          </p:cNvPr>
          <p:cNvSpPr>
            <a:spLocks noGrp="1"/>
          </p:cNvSpPr>
          <p:nvPr>
            <p:ph type="title"/>
          </p:nvPr>
        </p:nvSpPr>
        <p:spPr>
          <a:xfrm>
            <a:off x="838200" y="150636"/>
            <a:ext cx="10515600" cy="1325563"/>
          </a:xfrm>
        </p:spPr>
        <p:txBody>
          <a:bodyPr/>
          <a:lstStyle/>
          <a:p>
            <a:r>
              <a:rPr lang="en-US" b="1" dirty="0">
                <a:solidFill>
                  <a:schemeClr val="bg1"/>
                </a:solidFill>
                <a:latin typeface="Arial" panose="020B0604020202020204" pitchFamily="34" charset="0"/>
                <a:cs typeface="Arial" panose="020B0604020202020204" pitchFamily="34" charset="0"/>
              </a:rPr>
              <a:t>Submission To God</a:t>
            </a:r>
          </a:p>
        </p:txBody>
      </p:sp>
      <p:sp>
        <p:nvSpPr>
          <p:cNvPr id="3" name="Content Placeholder 2">
            <a:extLst>
              <a:ext uri="{FF2B5EF4-FFF2-40B4-BE49-F238E27FC236}">
                <a16:creationId xmlns:a16="http://schemas.microsoft.com/office/drawing/2014/main" id="{576E22FC-D156-4CED-A957-8B2C3360A5F6}"/>
              </a:ext>
            </a:extLst>
          </p:cNvPr>
          <p:cNvSpPr>
            <a:spLocks noGrp="1"/>
          </p:cNvSpPr>
          <p:nvPr>
            <p:ph idx="1"/>
          </p:nvPr>
        </p:nvSpPr>
        <p:spPr>
          <a:xfrm>
            <a:off x="838200" y="1773065"/>
            <a:ext cx="10879667" cy="4707113"/>
          </a:xfrm>
        </p:spPr>
        <p:txBody>
          <a:bodyPr>
            <a:normAutofit/>
          </a:bodyPr>
          <a:lstStyle/>
          <a:p>
            <a:pPr marL="514350" indent="-514350">
              <a:buAutoNum type="arabicPeriod"/>
            </a:pPr>
            <a:r>
              <a:rPr lang="en-US" sz="3600" b="1" dirty="0">
                <a:solidFill>
                  <a:schemeClr val="bg1"/>
                </a:solidFill>
                <a:latin typeface="Arial" panose="020B0604020202020204" pitchFamily="34" charset="0"/>
                <a:cs typeface="Arial" panose="020B0604020202020204" pitchFamily="34" charset="0"/>
              </a:rPr>
              <a:t>Why Do We Submit To God?</a:t>
            </a:r>
          </a:p>
          <a:p>
            <a:pPr marL="514350" indent="-514350">
              <a:buAutoNum type="arabicPeriod"/>
            </a:pPr>
            <a:r>
              <a:rPr lang="en-US" sz="3600" b="1" dirty="0">
                <a:solidFill>
                  <a:schemeClr val="bg1"/>
                </a:solidFill>
                <a:latin typeface="Arial" panose="020B0604020202020204" pitchFamily="34" charset="0"/>
                <a:cs typeface="Arial" panose="020B0604020202020204" pitchFamily="34" charset="0"/>
              </a:rPr>
              <a:t>What Do We Submit To God?</a:t>
            </a:r>
          </a:p>
          <a:p>
            <a:pPr marL="514350" indent="-514350">
              <a:buAutoNum type="arabicPeriod"/>
            </a:pPr>
            <a:r>
              <a:rPr lang="en-US" sz="3600" b="1" dirty="0">
                <a:solidFill>
                  <a:schemeClr val="bg1"/>
                </a:solidFill>
                <a:latin typeface="Arial" panose="020B0604020202020204" pitchFamily="34" charset="0"/>
                <a:cs typeface="Arial" panose="020B0604020202020204" pitchFamily="34" charset="0"/>
              </a:rPr>
              <a:t>How Do We Submit To God?</a:t>
            </a:r>
          </a:p>
        </p:txBody>
      </p:sp>
      <p:cxnSp>
        <p:nvCxnSpPr>
          <p:cNvPr id="4" name="Straight Connector 3">
            <a:extLst>
              <a:ext uri="{FF2B5EF4-FFF2-40B4-BE49-F238E27FC236}">
                <a16:creationId xmlns:a16="http://schemas.microsoft.com/office/drawing/2014/main" id="{49411012-6B04-4DBC-8897-94E3A3C142FC}"/>
              </a:ext>
            </a:extLst>
          </p:cNvPr>
          <p:cNvCxnSpPr>
            <a:cxnSpLocks/>
          </p:cNvCxnSpPr>
          <p:nvPr/>
        </p:nvCxnSpPr>
        <p:spPr>
          <a:xfrm>
            <a:off x="970844" y="1377244"/>
            <a:ext cx="112211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0479286"/>
      </p:ext>
    </p:extLst>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3">
            <a:extLst>
              <a:ext uri="{FF2B5EF4-FFF2-40B4-BE49-F238E27FC236}">
                <a16:creationId xmlns:a16="http://schemas.microsoft.com/office/drawing/2014/main" id="{11AC42BA-0843-493D-9220-EEC9B15CF787}"/>
              </a:ext>
            </a:extLst>
          </p:cNvPr>
          <p:cNvSpPr txBox="1">
            <a:spLocks noChangeArrowheads="1"/>
          </p:cNvSpPr>
          <p:nvPr/>
        </p:nvSpPr>
        <p:spPr bwMode="auto">
          <a:xfrm>
            <a:off x="838200" y="612844"/>
            <a:ext cx="105156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en-US" altLang="en-US" sz="3600" b="1" dirty="0">
                <a:solidFill>
                  <a:schemeClr val="bg1"/>
                </a:solidFill>
              </a:rPr>
              <a:t>Joshua 24:14 “Now therefore, fear the Lord, </a:t>
            </a:r>
            <a:r>
              <a:rPr lang="en-US" altLang="en-US" sz="3600" b="1" u="sng" dirty="0">
                <a:solidFill>
                  <a:schemeClr val="bg1"/>
                </a:solidFill>
              </a:rPr>
              <a:t>serve Him</a:t>
            </a:r>
            <a:r>
              <a:rPr lang="en-US" altLang="en-US" sz="3600" b="1" dirty="0">
                <a:solidFill>
                  <a:schemeClr val="bg1"/>
                </a:solidFill>
              </a:rPr>
              <a:t> in sincerity and in truth, and put away the gods which your fathers served on the other side of the River and in Egypt. Serve the Lord! 15 And if it seems evil to you to </a:t>
            </a:r>
            <a:r>
              <a:rPr lang="en-US" altLang="en-US" sz="3600" b="1" u="sng" dirty="0">
                <a:solidFill>
                  <a:schemeClr val="bg1"/>
                </a:solidFill>
              </a:rPr>
              <a:t>serve the Lord</a:t>
            </a:r>
            <a:r>
              <a:rPr lang="en-US" altLang="en-US" sz="3600" b="1" dirty="0">
                <a:solidFill>
                  <a:schemeClr val="bg1"/>
                </a:solidFill>
              </a:rPr>
              <a:t>, choose for yourselves this day whom you will serve, whether the gods which your fathers served that were on the other side of the River, or the gods of the Amorites, in whose land you dwell. But as for me and my</a:t>
            </a:r>
          </a:p>
        </p:txBody>
      </p:sp>
    </p:spTree>
    <p:extLst>
      <p:ext uri="{BB962C8B-B14F-4D97-AF65-F5344CB8AC3E}">
        <p14:creationId xmlns:p14="http://schemas.microsoft.com/office/powerpoint/2010/main" val="2770912119"/>
      </p:ext>
    </p:extLst>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3">
            <a:extLst>
              <a:ext uri="{FF2B5EF4-FFF2-40B4-BE49-F238E27FC236}">
                <a16:creationId xmlns:a16="http://schemas.microsoft.com/office/drawing/2014/main" id="{11AC42BA-0843-493D-9220-EEC9B15CF787}"/>
              </a:ext>
            </a:extLst>
          </p:cNvPr>
          <p:cNvSpPr txBox="1">
            <a:spLocks noChangeArrowheads="1"/>
          </p:cNvSpPr>
          <p:nvPr/>
        </p:nvSpPr>
        <p:spPr bwMode="auto">
          <a:xfrm>
            <a:off x="838200" y="612844"/>
            <a:ext cx="105156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en-US" altLang="en-US" sz="3600" b="1" dirty="0">
                <a:solidFill>
                  <a:schemeClr val="bg1"/>
                </a:solidFill>
              </a:rPr>
              <a:t>house,  we  will  </a:t>
            </a:r>
            <a:r>
              <a:rPr lang="en-US" altLang="en-US" sz="3600" b="1" u="sng" dirty="0">
                <a:solidFill>
                  <a:schemeClr val="bg1"/>
                </a:solidFill>
              </a:rPr>
              <a:t>serve  the  Lord</a:t>
            </a:r>
            <a:r>
              <a:rPr lang="en-US" altLang="en-US" sz="3600" b="1" dirty="0">
                <a:solidFill>
                  <a:schemeClr val="bg1"/>
                </a:solidFill>
              </a:rPr>
              <a:t>.”  16  So </a:t>
            </a:r>
            <a:r>
              <a:rPr lang="en-US" altLang="en-US" sz="3600" b="1" dirty="0" err="1">
                <a:solidFill>
                  <a:schemeClr val="bg1"/>
                </a:solidFill>
              </a:rPr>
              <a:t>thepeople</a:t>
            </a:r>
            <a:r>
              <a:rPr lang="en-US" altLang="en-US" sz="3600" b="1" dirty="0">
                <a:solidFill>
                  <a:schemeClr val="bg1"/>
                </a:solidFill>
              </a:rPr>
              <a:t> answered and said: “Far be it from us that we should forsake the Lord to serve other gods; 17 for the Lord our God is He who brought us and our fathers up out of the land of Egypt, from the house of bondage, who did those great signs in our sight, and preserved us in all the way that we went and among all the people through whom we passed. 18 And the Lord drove out from before us all the</a:t>
            </a:r>
          </a:p>
        </p:txBody>
      </p:sp>
    </p:spTree>
    <p:extLst>
      <p:ext uri="{BB962C8B-B14F-4D97-AF65-F5344CB8AC3E}">
        <p14:creationId xmlns:p14="http://schemas.microsoft.com/office/powerpoint/2010/main" val="824918626"/>
      </p:ext>
    </p:extLst>
  </p:cSld>
  <p:clrMapOvr>
    <a:masterClrMapping/>
  </p:clrMapOvr>
  <p:transition spd="slow">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3">
            <a:extLst>
              <a:ext uri="{FF2B5EF4-FFF2-40B4-BE49-F238E27FC236}">
                <a16:creationId xmlns:a16="http://schemas.microsoft.com/office/drawing/2014/main" id="{11AC42BA-0843-493D-9220-EEC9B15CF787}"/>
              </a:ext>
            </a:extLst>
          </p:cNvPr>
          <p:cNvSpPr txBox="1">
            <a:spLocks noChangeArrowheads="1"/>
          </p:cNvSpPr>
          <p:nvPr/>
        </p:nvSpPr>
        <p:spPr bwMode="auto">
          <a:xfrm>
            <a:off x="838200" y="612844"/>
            <a:ext cx="105156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en-US" altLang="en-US" sz="3600" b="1" dirty="0">
                <a:solidFill>
                  <a:schemeClr val="bg1"/>
                </a:solidFill>
              </a:rPr>
              <a:t>people, including the Amorites who dwelt in the land. We also will </a:t>
            </a:r>
            <a:r>
              <a:rPr lang="en-US" altLang="en-US" sz="3600" b="1" u="sng" dirty="0">
                <a:solidFill>
                  <a:schemeClr val="bg1"/>
                </a:solidFill>
              </a:rPr>
              <a:t>serve the Lord</a:t>
            </a:r>
            <a:r>
              <a:rPr lang="en-US" altLang="en-US" sz="3600" b="1" dirty="0">
                <a:solidFill>
                  <a:schemeClr val="bg1"/>
                </a:solidFill>
              </a:rPr>
              <a:t>, for He is our God.” 19 But Joshua said to the people, “You cannot </a:t>
            </a:r>
            <a:r>
              <a:rPr lang="en-US" altLang="en-US" sz="3600" b="1" u="sng" dirty="0">
                <a:solidFill>
                  <a:schemeClr val="bg1"/>
                </a:solidFill>
              </a:rPr>
              <a:t>serve the Lord</a:t>
            </a:r>
            <a:r>
              <a:rPr lang="en-US" altLang="en-US" sz="3600" b="1" dirty="0">
                <a:solidFill>
                  <a:schemeClr val="bg1"/>
                </a:solidFill>
              </a:rPr>
              <a:t>, for He is a holy God. He is a jealous God; He will not forgive your transgressions nor your sins. 20 If you forsake the Lord and serve foreign gods, then He will turn and do you harm and consume you, after He has done you good.” 21 And the people said to Joshua...</a:t>
            </a:r>
          </a:p>
        </p:txBody>
      </p:sp>
    </p:spTree>
    <p:extLst>
      <p:ext uri="{BB962C8B-B14F-4D97-AF65-F5344CB8AC3E}">
        <p14:creationId xmlns:p14="http://schemas.microsoft.com/office/powerpoint/2010/main" val="3114612561"/>
      </p:ext>
    </p:extLst>
  </p:cSld>
  <p:clrMapOvr>
    <a:masterClrMapping/>
  </p:clrMapOvr>
  <p:transition spd="slow">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TotalTime>
  <Words>691</Words>
  <Application>Microsoft Office PowerPoint</Application>
  <PresentationFormat>Widescreen</PresentationFormat>
  <Paragraphs>75</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April 7, 2022 Warfield Blvd</vt:lpstr>
      <vt:lpstr>Submission To God</vt:lpstr>
      <vt:lpstr>Submission To God Is Not…</vt:lpstr>
      <vt:lpstr>Submission To God</vt:lpstr>
      <vt:lpstr>PowerPoint Presentation</vt:lpstr>
      <vt:lpstr>Submission To God</vt:lpstr>
      <vt:lpstr>PowerPoint Presentation</vt:lpstr>
      <vt:lpstr>PowerPoint Presentation</vt:lpstr>
      <vt:lpstr>PowerPoint Presentation</vt:lpstr>
      <vt:lpstr>PowerPoint Presentation</vt:lpstr>
      <vt:lpstr>PowerPoint Presentation</vt:lpstr>
      <vt:lpstr>Why Do We Submit To God?</vt:lpstr>
      <vt:lpstr>What Do We Submit To God?</vt:lpstr>
      <vt:lpstr>How Do We Submit To God?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Kramer</dc:creator>
  <cp:lastModifiedBy>Chris Kramer</cp:lastModifiedBy>
  <cp:revision>19</cp:revision>
  <dcterms:created xsi:type="dcterms:W3CDTF">2020-06-07T23:11:03Z</dcterms:created>
  <dcterms:modified xsi:type="dcterms:W3CDTF">2022-04-08T15:43:56Z</dcterms:modified>
</cp:coreProperties>
</file>